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2" r:id="rId3"/>
    <p:sldId id="263" r:id="rId4"/>
    <p:sldId id="257" r:id="rId5"/>
    <p:sldId id="258" r:id="rId6"/>
    <p:sldId id="259" r:id="rId7"/>
    <p:sldId id="261" r:id="rId8"/>
    <p:sldId id="260" r:id="rId9"/>
  </p:sldIdLst>
  <p:sldSz cx="12192000" cy="6858000"/>
  <p:notesSz cx="6858000" cy="9144000"/>
  <p:defaultTextStyle>
    <a:defPPr>
      <a:defRPr lang="es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18784D-F992-DB72-B512-FC360D89A4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B2107DF-15DE-EEEB-B84C-3CAF32E964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DC1FE21-6FB7-A30D-9D0F-35B273EC27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DAC03-D98C-4B48-8CAC-865FD7AA7FDB}" type="datetimeFigureOut">
              <a:rPr lang="es-CL" smtClean="0"/>
              <a:t>16-12-2022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C5B9A5D-EF64-B210-0579-B33685B7D3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386E6E1-70F4-6D23-64EB-3429869A8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18EA3-A245-4E23-969E-F8710F246005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1124529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ED457F-BD7C-D582-D5D6-FF1EB9495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F18BDFD6-9A4E-D1E6-F0CA-14EEF8E6C0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DCA8B9A-B078-4DD1-A179-2AABD09037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DAC03-D98C-4B48-8CAC-865FD7AA7FDB}" type="datetimeFigureOut">
              <a:rPr lang="es-CL" smtClean="0"/>
              <a:t>16-12-2022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248EF5D-A101-874B-3166-4D456AFAF5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743A6CE-A311-5DB9-37DD-E06BD91BAE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18EA3-A245-4E23-969E-F8710F246005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3461135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32413034-0CB0-491E-0EA3-3175536BB1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E785BC60-B998-B223-7CC6-4844F18BE1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B98D036-4A1C-2431-3BE0-5C45787173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DAC03-D98C-4B48-8CAC-865FD7AA7FDB}" type="datetimeFigureOut">
              <a:rPr lang="es-CL" smtClean="0"/>
              <a:t>16-12-2022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B53D567-C3C9-EDE6-11B7-882A17BB72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0B7A474-80FA-9985-24F4-0ED887FC1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18EA3-A245-4E23-969E-F8710F246005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7971353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13B82F-5F5D-7AF2-5CDC-19FDCB188D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7963850-15F7-41A1-3422-5EAB5F89E2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901E1CC-B715-B2B3-0D80-D67B200471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DAC03-D98C-4B48-8CAC-865FD7AA7FDB}" type="datetimeFigureOut">
              <a:rPr lang="es-CL" smtClean="0"/>
              <a:t>16-12-2022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8D63649-7FD4-69F7-3D79-B4F1ED397C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26109D1-F05E-542B-7A0F-964158C76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18EA3-A245-4E23-969E-F8710F246005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1404973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7BFEB8-2F5A-7869-0233-2943EBD7B7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B0080F3-2AC8-8EA9-8C86-0795503E2C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4ED4CC4-CAED-686F-454D-D2ED435842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DAC03-D98C-4B48-8CAC-865FD7AA7FDB}" type="datetimeFigureOut">
              <a:rPr lang="es-CL" smtClean="0"/>
              <a:t>16-12-2022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EBCB4AA-D423-7FFD-E40F-92137989F6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F4C103B-8F6F-5268-F31E-AF5A1BDA38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18EA3-A245-4E23-969E-F8710F246005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5734201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DFF319C-155C-1E84-268C-97A6E0AD2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96F43DE-647D-D1C0-6399-41636D30DF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6196FE24-809D-8055-55F9-431618B30E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0A76621-2E52-6E02-17E4-4C8C4CBC14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DAC03-D98C-4B48-8CAC-865FD7AA7FDB}" type="datetimeFigureOut">
              <a:rPr lang="es-CL" smtClean="0"/>
              <a:t>16-12-2022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575B6CD-CD45-AF1B-6A4E-A157E5DECB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195A4A0-A15F-3A95-F99F-42569068E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18EA3-A245-4E23-969E-F8710F246005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9854672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F9E5839-3279-DA68-0BF7-255E58B0B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765E490-2266-B992-281E-079176A9C7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D33A3EC0-B4CC-B22B-04F2-F46A13B599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FE81EF82-2374-5169-567A-BF91B8642DA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255A4701-FE66-84B7-2355-BEFE5ECB769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0FA4F88F-6F1E-8DA6-3A41-E30A006CE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DAC03-D98C-4B48-8CAC-865FD7AA7FDB}" type="datetimeFigureOut">
              <a:rPr lang="es-CL" smtClean="0"/>
              <a:t>16-12-2022</a:t>
            </a:fld>
            <a:endParaRPr lang="es-CL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45C2D35C-184C-837C-CDFA-4FC1591345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7EFE6858-5577-DB59-F82E-EE1266BCF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18EA3-A245-4E23-969E-F8710F246005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8642546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4FEF9D-4420-DC09-A979-390CD12BA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A20F7152-9838-6C8C-13B0-F390BC1CD4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DAC03-D98C-4B48-8CAC-865FD7AA7FDB}" type="datetimeFigureOut">
              <a:rPr lang="es-CL" smtClean="0"/>
              <a:t>16-12-2022</a:t>
            </a:fld>
            <a:endParaRPr lang="es-CL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FD9999C6-F42B-9E93-7CF0-320A72E56C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07453655-054D-1760-DC11-C85A88903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18EA3-A245-4E23-969E-F8710F246005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6213143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4BFE8D76-F7FD-1D9C-27C5-20F20BE5C6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DAC03-D98C-4B48-8CAC-865FD7AA7FDB}" type="datetimeFigureOut">
              <a:rPr lang="es-CL" smtClean="0"/>
              <a:t>16-12-2022</a:t>
            </a:fld>
            <a:endParaRPr lang="es-CL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FFCC134D-F41A-F163-D4AF-4F00286BA7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208C72E-C103-3E62-F69A-9EA6114557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18EA3-A245-4E23-969E-F8710F246005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7623103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931A3E-B6B2-B817-CABB-FC6638478B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22F89CB-95D3-2FB7-7C01-D958F4B988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01E4A1A9-B6B0-FCA5-4576-D2F9DBA3A1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D0AEE5A-B51C-FD78-197A-3FCCA6333E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DAC03-D98C-4B48-8CAC-865FD7AA7FDB}" type="datetimeFigureOut">
              <a:rPr lang="es-CL" smtClean="0"/>
              <a:t>16-12-2022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EBE20CC-39F3-A1BE-E499-294063796E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81FF35C-765D-7946-D840-F42F1152F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18EA3-A245-4E23-969E-F8710F246005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5943317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BEC74C0-E05C-792C-9EF1-0CA8EDFCDC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5102ADEA-B746-3ADE-CB05-0BE457384C9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3D8A7E7-C34E-FEBF-79DB-6E8EEFF613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6FC2819-D204-4E4C-0EE4-20B9995E6F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DAC03-D98C-4B48-8CAC-865FD7AA7FDB}" type="datetimeFigureOut">
              <a:rPr lang="es-CL" smtClean="0"/>
              <a:t>16-12-2022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C27CD6A-5F16-32B4-EC09-2F17908EE1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FE7C968-7044-EFA0-AF4C-1BD8CE170A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18EA3-A245-4E23-969E-F8710F246005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2189719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33DE8AC6-91A4-7F0B-6DB9-E590619260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8AB602F-3D3C-9CE1-350F-BB6AB5EF8B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DE8EA79-1E8C-9D6C-7FA1-604FE90A7E0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1DAC03-D98C-4B48-8CAC-865FD7AA7FDB}" type="datetimeFigureOut">
              <a:rPr lang="es-CL" smtClean="0"/>
              <a:t>16-12-2022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6FD7680-41B5-1F2D-0BD8-3A315C6344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B4E6F97-1DD2-AE09-1789-A92B3E031C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918EA3-A245-4E23-969E-F8710F246005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689438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1DAD8391-E0E6-4EDE-B526-C702E34009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667" r="-1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0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166599A-C276-8679-6F51-4EA5829DFE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22021" y="3231931"/>
            <a:ext cx="3852041" cy="1834056"/>
          </a:xfrm>
        </p:spPr>
        <p:txBody>
          <a:bodyPr>
            <a:normAutofit/>
          </a:bodyPr>
          <a:lstStyle/>
          <a:p>
            <a:r>
              <a:rPr lang="es-ES" sz="4000" dirty="0"/>
              <a:t>DREAM.AI</a:t>
            </a:r>
            <a:endParaRPr lang="es-CL" sz="4000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ítulo 1">
            <a:extLst>
              <a:ext uri="{FF2B5EF4-FFF2-40B4-BE49-F238E27FC236}">
                <a16:creationId xmlns:a16="http://schemas.microsoft.com/office/drawing/2014/main" id="{BF1639B7-0126-97A2-E720-092BE53CF032}"/>
              </a:ext>
            </a:extLst>
          </p:cNvPr>
          <p:cNvSpPr txBox="1">
            <a:spLocks/>
          </p:cNvSpPr>
          <p:nvPr/>
        </p:nvSpPr>
        <p:spPr>
          <a:xfrm>
            <a:off x="8022020" y="4457352"/>
            <a:ext cx="3852041" cy="183405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4000" dirty="0" err="1"/>
              <a:t>Bastian</a:t>
            </a:r>
            <a:r>
              <a:rPr lang="es-ES" sz="4000" dirty="0"/>
              <a:t> Celedón</a:t>
            </a:r>
          </a:p>
          <a:p>
            <a:r>
              <a:rPr lang="es-ES" sz="4000" dirty="0"/>
              <a:t>Alonso Matteo</a:t>
            </a:r>
            <a:endParaRPr lang="es-CL" sz="4000" dirty="0"/>
          </a:p>
        </p:txBody>
      </p:sp>
    </p:spTree>
    <p:extLst>
      <p:ext uri="{BB962C8B-B14F-4D97-AF65-F5344CB8AC3E}">
        <p14:creationId xmlns:p14="http://schemas.microsoft.com/office/powerpoint/2010/main" val="4182397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04F0CC-146D-C74D-EE26-E5C4B6D7E1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3408" y="365125"/>
            <a:ext cx="10515600" cy="1325563"/>
          </a:xfrm>
        </p:spPr>
        <p:txBody>
          <a:bodyPr/>
          <a:lstStyle/>
          <a:p>
            <a:r>
              <a:rPr lang="es-ES" dirty="0"/>
              <a:t>¿Qué es DREAM.AI?</a:t>
            </a:r>
            <a:endParaRPr lang="es-CL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C1F97BB-E20C-94F5-83DE-5FF6FFDFB3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Es una plataforma y app que permite procesar imágenes y crear arte a partir de la Selección de:</a:t>
            </a:r>
          </a:p>
          <a:p>
            <a:r>
              <a:rPr lang="es-ES" dirty="0"/>
              <a:t>Estilo</a:t>
            </a:r>
          </a:p>
          <a:p>
            <a:r>
              <a:rPr lang="es-ES" dirty="0"/>
              <a:t> Una imagen donde se debe seleccionar el nivel de influencia en el resultado desde bajo, medio o alto.</a:t>
            </a:r>
          </a:p>
          <a:p>
            <a:pPr lvl="1"/>
            <a:r>
              <a:rPr lang="es-ES" dirty="0"/>
              <a:t>O bien, subir una imagen.</a:t>
            </a:r>
          </a:p>
          <a:p>
            <a:r>
              <a:rPr lang="es-ES" dirty="0"/>
              <a:t>Finalmente se corre el Modelo de Inteligencia Artificial y se va </a:t>
            </a:r>
            <a:r>
              <a:rPr lang="es-ES" dirty="0" err="1"/>
              <a:t>sobreescribiendo</a:t>
            </a:r>
            <a:r>
              <a:rPr lang="es-ES" dirty="0"/>
              <a:t> hasta terminar en pocos segundos entregando una imagen final o resultado.</a:t>
            </a:r>
          </a:p>
          <a:p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40823075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44B9A5-F3FB-8342-BFF2-099F219AA2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Ejemplos de estilos</a:t>
            </a:r>
            <a:endParaRPr lang="es-CL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1752907-B66C-E411-A397-BEABCDD0C2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C415FB2-44BB-A493-6A74-61E7C73B30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2350" y="1974976"/>
            <a:ext cx="4389500" cy="3673158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ADE3F9C8-882F-A3DA-4D31-5C8523EF21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974976"/>
            <a:ext cx="4389500" cy="3726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7881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2C1098F0-3571-261B-1FB5-32EF87EF76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8402" y="475994"/>
            <a:ext cx="3238781" cy="5906012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4072B6D0-FCF5-7EC6-2EAB-CC5D455862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291" y="1733721"/>
            <a:ext cx="2545124" cy="2679076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ECF3E115-FB3B-DC8F-2764-A57D5A13A2EB}"/>
              </a:ext>
            </a:extLst>
          </p:cNvPr>
          <p:cNvSpPr txBox="1"/>
          <p:nvPr/>
        </p:nvSpPr>
        <p:spPr>
          <a:xfrm>
            <a:off x="1526916" y="4412797"/>
            <a:ext cx="7415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Estilo </a:t>
            </a:r>
            <a:endParaRPr lang="es-CL" dirty="0"/>
          </a:p>
        </p:txBody>
      </p:sp>
      <p:sp>
        <p:nvSpPr>
          <p:cNvPr id="9" name="Signo más 8">
            <a:extLst>
              <a:ext uri="{FF2B5EF4-FFF2-40B4-BE49-F238E27FC236}">
                <a16:creationId xmlns:a16="http://schemas.microsoft.com/office/drawing/2014/main" id="{05536CEF-9A28-2CC2-3C78-D22704404F03}"/>
              </a:ext>
            </a:extLst>
          </p:cNvPr>
          <p:cNvSpPr/>
          <p:nvPr/>
        </p:nvSpPr>
        <p:spPr>
          <a:xfrm>
            <a:off x="3407870" y="2526846"/>
            <a:ext cx="928144" cy="1000125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7CB2A213-65DA-5EB7-2183-AED059F77798}"/>
              </a:ext>
            </a:extLst>
          </p:cNvPr>
          <p:cNvSpPr txBox="1"/>
          <p:nvPr/>
        </p:nvSpPr>
        <p:spPr>
          <a:xfrm>
            <a:off x="5360633" y="4597463"/>
            <a:ext cx="9345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Imagen </a:t>
            </a:r>
            <a:endParaRPr lang="es-CL" dirty="0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CFCE6264-4B04-00DC-325E-3435676CB7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7079" y="1259825"/>
            <a:ext cx="2121660" cy="3330838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B99FE8F5-72C4-EDD4-C39C-E12F2322A1A3}"/>
              </a:ext>
            </a:extLst>
          </p:cNvPr>
          <p:cNvSpPr txBox="1"/>
          <p:nvPr/>
        </p:nvSpPr>
        <p:spPr>
          <a:xfrm>
            <a:off x="5016432" y="5701585"/>
            <a:ext cx="1908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/>
              <a:t>Mayor Influencia  </a:t>
            </a:r>
            <a:endParaRPr lang="es-CL" b="1" dirty="0"/>
          </a:p>
        </p:txBody>
      </p:sp>
      <p:sp>
        <p:nvSpPr>
          <p:cNvPr id="14" name="Flecha: a la derecha 13">
            <a:extLst>
              <a:ext uri="{FF2B5EF4-FFF2-40B4-BE49-F238E27FC236}">
                <a16:creationId xmlns:a16="http://schemas.microsoft.com/office/drawing/2014/main" id="{12707ABB-74D4-6C88-3216-15960E02C8F8}"/>
              </a:ext>
            </a:extLst>
          </p:cNvPr>
          <p:cNvSpPr/>
          <p:nvPr/>
        </p:nvSpPr>
        <p:spPr>
          <a:xfrm>
            <a:off x="7548465" y="2752531"/>
            <a:ext cx="634482" cy="79310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110252C8-4006-7248-69A8-D1DD3236D9DD}"/>
              </a:ext>
            </a:extLst>
          </p:cNvPr>
          <p:cNvSpPr txBox="1">
            <a:spLocks/>
          </p:cNvSpPr>
          <p:nvPr/>
        </p:nvSpPr>
        <p:spPr>
          <a:xfrm>
            <a:off x="570108" y="316046"/>
            <a:ext cx="5525892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/>
              <a:t>Ejemplo 1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37920143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Pantalla de televisión encendida con la imagen de una caricatura&#10;&#10;Descripción generada automáticamente con confianza media">
            <a:extLst>
              <a:ext uri="{FF2B5EF4-FFF2-40B4-BE49-F238E27FC236}">
                <a16:creationId xmlns:a16="http://schemas.microsoft.com/office/drawing/2014/main" id="{F8F5EB0A-73AF-9A44-0168-E1BD1AA041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2512" y="557212"/>
            <a:ext cx="2790825" cy="4810125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6AED6AD7-691F-D5C7-5AB8-AE6013BE24F4}"/>
              </a:ext>
            </a:extLst>
          </p:cNvPr>
          <p:cNvSpPr txBox="1"/>
          <p:nvPr/>
        </p:nvSpPr>
        <p:spPr>
          <a:xfrm>
            <a:off x="1498924" y="4293163"/>
            <a:ext cx="7415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Estilo </a:t>
            </a:r>
            <a:endParaRPr lang="es-CL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9D22BD28-35E4-6291-71DD-660ABCD5DF34}"/>
              </a:ext>
            </a:extLst>
          </p:cNvPr>
          <p:cNvSpPr txBox="1"/>
          <p:nvPr/>
        </p:nvSpPr>
        <p:spPr>
          <a:xfrm>
            <a:off x="5043392" y="3813691"/>
            <a:ext cx="9345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Imagen </a:t>
            </a:r>
            <a:endParaRPr lang="es-CL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5B43FB7A-FC77-0CF8-4F44-4BC905455BD7}"/>
              </a:ext>
            </a:extLst>
          </p:cNvPr>
          <p:cNvSpPr txBox="1"/>
          <p:nvPr/>
        </p:nvSpPr>
        <p:spPr>
          <a:xfrm>
            <a:off x="4611097" y="5822883"/>
            <a:ext cx="1908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/>
              <a:t>Mayor Influencia  </a:t>
            </a:r>
            <a:endParaRPr lang="es-CL" b="1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C4A3AE8D-C905-47EF-3FD3-0CF3182403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366" t="52917" r="51709" b="33333"/>
          <a:stretch/>
        </p:blipFill>
        <p:spPr>
          <a:xfrm>
            <a:off x="930886" y="1764645"/>
            <a:ext cx="2157801" cy="2410207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58324A1F-06EA-3CEC-0EA7-507C11EB207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0408" t="29861" r="40153" b="15510"/>
          <a:stretch/>
        </p:blipFill>
        <p:spPr>
          <a:xfrm>
            <a:off x="4399536" y="1393060"/>
            <a:ext cx="2075910" cy="3281578"/>
          </a:xfrm>
          <a:prstGeom prst="rect">
            <a:avLst/>
          </a:prstGeom>
        </p:spPr>
      </p:pic>
      <p:sp>
        <p:nvSpPr>
          <p:cNvPr id="11" name="Signo más 10">
            <a:extLst>
              <a:ext uri="{FF2B5EF4-FFF2-40B4-BE49-F238E27FC236}">
                <a16:creationId xmlns:a16="http://schemas.microsoft.com/office/drawing/2014/main" id="{15D2E87C-421A-6017-C776-C1D08D9DBE81}"/>
              </a:ext>
            </a:extLst>
          </p:cNvPr>
          <p:cNvSpPr/>
          <p:nvPr/>
        </p:nvSpPr>
        <p:spPr>
          <a:xfrm>
            <a:off x="3127952" y="2682647"/>
            <a:ext cx="928144" cy="1000125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2" name="Flecha: a la derecha 11">
            <a:extLst>
              <a:ext uri="{FF2B5EF4-FFF2-40B4-BE49-F238E27FC236}">
                <a16:creationId xmlns:a16="http://schemas.microsoft.com/office/drawing/2014/main" id="{DD007009-F5C9-E3E1-7903-0F322F2B8D29}"/>
              </a:ext>
            </a:extLst>
          </p:cNvPr>
          <p:cNvSpPr/>
          <p:nvPr/>
        </p:nvSpPr>
        <p:spPr>
          <a:xfrm>
            <a:off x="7256738" y="2786158"/>
            <a:ext cx="634482" cy="79310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9563F92B-56B2-6D67-0D7F-D11ABEDAA3D9}"/>
              </a:ext>
            </a:extLst>
          </p:cNvPr>
          <p:cNvSpPr txBox="1"/>
          <p:nvPr/>
        </p:nvSpPr>
        <p:spPr>
          <a:xfrm>
            <a:off x="4970215" y="4961936"/>
            <a:ext cx="9345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Imagen </a:t>
            </a:r>
            <a:endParaRPr lang="es-CL" dirty="0"/>
          </a:p>
        </p:txBody>
      </p:sp>
      <p:sp>
        <p:nvSpPr>
          <p:cNvPr id="14" name="Título 1">
            <a:extLst>
              <a:ext uri="{FF2B5EF4-FFF2-40B4-BE49-F238E27FC236}">
                <a16:creationId xmlns:a16="http://schemas.microsoft.com/office/drawing/2014/main" id="{BB067CB7-204C-E58B-C6DA-42F2B9C9DE9E}"/>
              </a:ext>
            </a:extLst>
          </p:cNvPr>
          <p:cNvSpPr txBox="1">
            <a:spLocks/>
          </p:cNvSpPr>
          <p:nvPr/>
        </p:nvSpPr>
        <p:spPr>
          <a:xfrm>
            <a:off x="570108" y="316046"/>
            <a:ext cx="5525892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/>
              <a:t>Ejemplo 2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8304855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magen que contiene monitor, reloj, sostener, pantalla&#10;&#10;Descripción generada automáticamente">
            <a:extLst>
              <a:ext uri="{FF2B5EF4-FFF2-40B4-BE49-F238E27FC236}">
                <a16:creationId xmlns:a16="http://schemas.microsoft.com/office/drawing/2014/main" id="{41CAB005-AB49-470D-DB18-89FC26C47B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0150" y="947737"/>
            <a:ext cx="2838450" cy="4733925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F74DB3F7-C48D-3B66-E90F-82CC02E22897}"/>
              </a:ext>
            </a:extLst>
          </p:cNvPr>
          <p:cNvSpPr txBox="1"/>
          <p:nvPr/>
        </p:nvSpPr>
        <p:spPr>
          <a:xfrm>
            <a:off x="1313168" y="4366144"/>
            <a:ext cx="7415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Estilo </a:t>
            </a:r>
            <a:endParaRPr lang="es-CL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44937304-9535-725C-0CEE-74046638E12B}"/>
              </a:ext>
            </a:extLst>
          </p:cNvPr>
          <p:cNvSpPr txBox="1"/>
          <p:nvPr/>
        </p:nvSpPr>
        <p:spPr>
          <a:xfrm>
            <a:off x="5069350" y="4963456"/>
            <a:ext cx="9345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Imagen </a:t>
            </a:r>
            <a:endParaRPr lang="es-CL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FD2DB1F0-2486-5397-9E87-48CA96112CBC}"/>
              </a:ext>
            </a:extLst>
          </p:cNvPr>
          <p:cNvSpPr txBox="1"/>
          <p:nvPr/>
        </p:nvSpPr>
        <p:spPr>
          <a:xfrm>
            <a:off x="4699191" y="5470266"/>
            <a:ext cx="18938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/>
              <a:t>Influencia Normal</a:t>
            </a:r>
            <a:endParaRPr lang="es-CL" b="1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39C7817F-B9C4-9D08-A860-CEA73B4AAAE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056" t="37823" r="73980" b="48435"/>
          <a:stretch/>
        </p:blipFill>
        <p:spPr>
          <a:xfrm>
            <a:off x="533400" y="1812193"/>
            <a:ext cx="2301085" cy="2553951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2A9BF96C-5AB6-DC16-27BF-0472499C095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1366" t="29932" r="41071" b="16191"/>
          <a:stretch/>
        </p:blipFill>
        <p:spPr>
          <a:xfrm>
            <a:off x="4466035" y="1241706"/>
            <a:ext cx="2141179" cy="3694923"/>
          </a:xfrm>
          <a:prstGeom prst="rect">
            <a:avLst/>
          </a:prstGeom>
        </p:spPr>
      </p:pic>
      <p:sp>
        <p:nvSpPr>
          <p:cNvPr id="11" name="Signo más 10">
            <a:extLst>
              <a:ext uri="{FF2B5EF4-FFF2-40B4-BE49-F238E27FC236}">
                <a16:creationId xmlns:a16="http://schemas.microsoft.com/office/drawing/2014/main" id="{7DB775A3-07EA-9359-D746-1A3F3CDAEA33}"/>
              </a:ext>
            </a:extLst>
          </p:cNvPr>
          <p:cNvSpPr/>
          <p:nvPr/>
        </p:nvSpPr>
        <p:spPr>
          <a:xfrm>
            <a:off x="3127952" y="2682647"/>
            <a:ext cx="928144" cy="1000125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2" name="Flecha: a la derecha 11">
            <a:extLst>
              <a:ext uri="{FF2B5EF4-FFF2-40B4-BE49-F238E27FC236}">
                <a16:creationId xmlns:a16="http://schemas.microsoft.com/office/drawing/2014/main" id="{22EAD0FD-087A-ACE4-9830-D3CF8A97A7A2}"/>
              </a:ext>
            </a:extLst>
          </p:cNvPr>
          <p:cNvSpPr/>
          <p:nvPr/>
        </p:nvSpPr>
        <p:spPr>
          <a:xfrm>
            <a:off x="7256738" y="2786158"/>
            <a:ext cx="634482" cy="79310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3" name="Título 1">
            <a:extLst>
              <a:ext uri="{FF2B5EF4-FFF2-40B4-BE49-F238E27FC236}">
                <a16:creationId xmlns:a16="http://schemas.microsoft.com/office/drawing/2014/main" id="{CFCDF023-8C87-DA81-BFBF-67CA778F49BC}"/>
              </a:ext>
            </a:extLst>
          </p:cNvPr>
          <p:cNvSpPr txBox="1">
            <a:spLocks/>
          </p:cNvSpPr>
          <p:nvPr/>
        </p:nvSpPr>
        <p:spPr>
          <a:xfrm>
            <a:off x="570108" y="316046"/>
            <a:ext cx="5525892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/>
              <a:t>Ejemplo 3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26893886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F74DB3F7-C48D-3B66-E90F-82CC02E22897}"/>
              </a:ext>
            </a:extLst>
          </p:cNvPr>
          <p:cNvSpPr txBox="1"/>
          <p:nvPr/>
        </p:nvSpPr>
        <p:spPr>
          <a:xfrm>
            <a:off x="1061294" y="4627400"/>
            <a:ext cx="7415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Estilo </a:t>
            </a:r>
            <a:endParaRPr lang="es-CL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44937304-9535-725C-0CEE-74046638E12B}"/>
              </a:ext>
            </a:extLst>
          </p:cNvPr>
          <p:cNvSpPr txBox="1"/>
          <p:nvPr/>
        </p:nvSpPr>
        <p:spPr>
          <a:xfrm>
            <a:off x="4895011" y="4812066"/>
            <a:ext cx="9345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Imagen </a:t>
            </a:r>
            <a:endParaRPr lang="es-CL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FD2DB1F0-2486-5397-9E87-48CA96112CBC}"/>
              </a:ext>
            </a:extLst>
          </p:cNvPr>
          <p:cNvSpPr txBox="1"/>
          <p:nvPr/>
        </p:nvSpPr>
        <p:spPr>
          <a:xfrm>
            <a:off x="4550810" y="5916188"/>
            <a:ext cx="1908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/>
              <a:t>Mayor Influencia  </a:t>
            </a:r>
            <a:endParaRPr lang="es-CL" b="1" dirty="0"/>
          </a:p>
        </p:txBody>
      </p:sp>
      <p:pic>
        <p:nvPicPr>
          <p:cNvPr id="7" name="Imagen 6" descr="Vista de un parque&#10;&#10;Descripción generada automáticamente con confianza media">
            <a:extLst>
              <a:ext uri="{FF2B5EF4-FFF2-40B4-BE49-F238E27FC236}">
                <a16:creationId xmlns:a16="http://schemas.microsoft.com/office/drawing/2014/main" id="{5EE55AD1-7977-05E0-B66D-FED694F6C2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1" y="1331750"/>
            <a:ext cx="3480316" cy="3480316"/>
          </a:xfrm>
          <a:prstGeom prst="rect">
            <a:avLst/>
          </a:prstGeom>
        </p:spPr>
      </p:pic>
      <p:pic>
        <p:nvPicPr>
          <p:cNvPr id="9" name="Imagen 8" descr="Pantalla de computadora con luces de colores&#10;&#10;Descripción generada automáticamente con confianza media">
            <a:extLst>
              <a:ext uri="{FF2B5EF4-FFF2-40B4-BE49-F238E27FC236}">
                <a16:creationId xmlns:a16="http://schemas.microsoft.com/office/drawing/2014/main" id="{EAF2A4BF-74C8-D3F9-7E78-E6C9B78E98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740029"/>
            <a:ext cx="2447925" cy="4362450"/>
          </a:xfrm>
          <a:prstGeom prst="rect">
            <a:avLst/>
          </a:prstGeom>
        </p:spPr>
      </p:pic>
      <p:sp>
        <p:nvSpPr>
          <p:cNvPr id="10" name="Flecha: a la derecha 9">
            <a:extLst>
              <a:ext uri="{FF2B5EF4-FFF2-40B4-BE49-F238E27FC236}">
                <a16:creationId xmlns:a16="http://schemas.microsoft.com/office/drawing/2014/main" id="{62E229AA-0D22-0C32-4D25-C208A8B16CE0}"/>
              </a:ext>
            </a:extLst>
          </p:cNvPr>
          <p:cNvSpPr/>
          <p:nvPr/>
        </p:nvSpPr>
        <p:spPr>
          <a:xfrm>
            <a:off x="7548465" y="2752531"/>
            <a:ext cx="634482" cy="79310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DA83775C-A0CE-9357-F353-24136A3FD2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1294" y="2719874"/>
            <a:ext cx="1044030" cy="1135478"/>
          </a:xfrm>
          <a:prstGeom prst="rect">
            <a:avLst/>
          </a:prstGeom>
        </p:spPr>
      </p:pic>
      <p:sp>
        <p:nvSpPr>
          <p:cNvPr id="13" name="Signo más 12">
            <a:extLst>
              <a:ext uri="{FF2B5EF4-FFF2-40B4-BE49-F238E27FC236}">
                <a16:creationId xmlns:a16="http://schemas.microsoft.com/office/drawing/2014/main" id="{95952B8D-0644-3158-586B-1E80608C3E0C}"/>
              </a:ext>
            </a:extLst>
          </p:cNvPr>
          <p:cNvSpPr/>
          <p:nvPr/>
        </p:nvSpPr>
        <p:spPr>
          <a:xfrm>
            <a:off x="2378004" y="2855227"/>
            <a:ext cx="928144" cy="1000125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4" name="Título 1">
            <a:extLst>
              <a:ext uri="{FF2B5EF4-FFF2-40B4-BE49-F238E27FC236}">
                <a16:creationId xmlns:a16="http://schemas.microsoft.com/office/drawing/2014/main" id="{EB398B09-1456-00A7-4FAE-A716FF76B4AD}"/>
              </a:ext>
            </a:extLst>
          </p:cNvPr>
          <p:cNvSpPr txBox="1">
            <a:spLocks/>
          </p:cNvSpPr>
          <p:nvPr/>
        </p:nvSpPr>
        <p:spPr>
          <a:xfrm>
            <a:off x="570108" y="316046"/>
            <a:ext cx="5525892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/>
              <a:t>Ejemplo 4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5604674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F8CAF52B-2DC5-6FC2-77F1-59B2DC6EA489}"/>
              </a:ext>
            </a:extLst>
          </p:cNvPr>
          <p:cNvSpPr txBox="1"/>
          <p:nvPr/>
        </p:nvSpPr>
        <p:spPr>
          <a:xfrm>
            <a:off x="2827176" y="297959"/>
            <a:ext cx="94705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/>
              <a:t>¿¿Es aplicable en Empresas??</a:t>
            </a:r>
            <a:endParaRPr lang="es-CL" sz="4000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344F2489-914E-88E2-E708-62B955D573BB}"/>
              </a:ext>
            </a:extLst>
          </p:cNvPr>
          <p:cNvSpPr txBox="1"/>
          <p:nvPr/>
        </p:nvSpPr>
        <p:spPr>
          <a:xfrm>
            <a:off x="1231640" y="1164134"/>
            <a:ext cx="9470572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dirty="0"/>
              <a:t>Tiene objetivos de entretenimiento.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dirty="0"/>
              <a:t>Es interactivo y permite crear una Comunidad.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dirty="0"/>
              <a:t>Es posible generar infinitos resultados al combinar los distintos atributos.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dirty="0"/>
              <a:t>Posee una API con mayores funcionalidades que Web.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dirty="0"/>
              <a:t>Gratis (Web) y Empresas (API).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dirty="0"/>
              <a:t>Producir imágenes a gran escala con los 2 modelos de IA.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dirty="0"/>
              <a:t>No repite diseños, permite crear con libertad.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dirty="0"/>
              <a:t>Aplicable a </a:t>
            </a:r>
            <a:r>
              <a:rPr lang="es-ES" sz="2800" dirty="0" err="1"/>
              <a:t>Merchandizing</a:t>
            </a:r>
            <a:r>
              <a:rPr lang="es-ES" sz="2800" dirty="0"/>
              <a:t>, Customizando productos, páginas web.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dirty="0"/>
              <a:t>Aplicación en videojuegos creando texturas e interfaces de plataformas.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CL" sz="2800" dirty="0"/>
          </a:p>
        </p:txBody>
      </p:sp>
    </p:spTree>
    <p:extLst>
      <p:ext uri="{BB962C8B-B14F-4D97-AF65-F5344CB8AC3E}">
        <p14:creationId xmlns:p14="http://schemas.microsoft.com/office/powerpoint/2010/main" val="219474255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</TotalTime>
  <Words>203</Words>
  <Application>Microsoft Office PowerPoint</Application>
  <PresentationFormat>Panorámica</PresentationFormat>
  <Paragraphs>37</Paragraphs>
  <Slides>8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Tema de Office</vt:lpstr>
      <vt:lpstr>DREAM.AI</vt:lpstr>
      <vt:lpstr>¿Qué es DREAM.AI?</vt:lpstr>
      <vt:lpstr>Ejemplos de estilos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DREAM.AI</dc:title>
  <dc:creator>Alonso Matteo Avendaño</dc:creator>
  <cp:lastModifiedBy>Alonso Matteo Avendaño</cp:lastModifiedBy>
  <cp:revision>3</cp:revision>
  <dcterms:created xsi:type="dcterms:W3CDTF">2022-12-16T22:25:21Z</dcterms:created>
  <dcterms:modified xsi:type="dcterms:W3CDTF">2022-12-16T23:28:23Z</dcterms:modified>
</cp:coreProperties>
</file>